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4" r:id="rId3"/>
    <p:sldId id="261" r:id="rId4"/>
    <p:sldId id="265" r:id="rId5"/>
    <p:sldId id="257" r:id="rId6"/>
    <p:sldId id="266" r:id="rId7"/>
    <p:sldId id="268" r:id="rId8"/>
    <p:sldId id="263" r:id="rId9"/>
    <p:sldId id="267" r:id="rId10"/>
    <p:sldId id="259" r:id="rId11"/>
    <p:sldId id="262" r:id="rId12"/>
    <p:sldId id="26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2" autoAdjust="0"/>
    <p:restoredTop sz="94660"/>
  </p:normalViewPr>
  <p:slideViewPr>
    <p:cSldViewPr snapToGrid="0">
      <p:cViewPr>
        <p:scale>
          <a:sx n="86" d="100"/>
          <a:sy n="86" d="100"/>
        </p:scale>
        <p:origin x="144" y="7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pPr/>
              <a:t>3/4/19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pPr/>
              <a:t>3/4/19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pPr/>
              <a:t>3/4/19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imc.thessaloniki.gr/imc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343" y="666351"/>
            <a:ext cx="7766936" cy="1646302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r>
              <a:rPr lang="en-US" sz="4900" dirty="0"/>
              <a:t>DATATHON @ </a:t>
            </a:r>
            <a:br>
              <a:rPr lang="en-US" sz="4900" dirty="0"/>
            </a:br>
            <a:r>
              <a:rPr lang="en-US" sz="4900" dirty="0"/>
              <a:t>UNIVERSITY OF MACEDONIA</a:t>
            </a:r>
            <a:br>
              <a:rPr lang="en-US" dirty="0"/>
            </a:br>
            <a:r>
              <a:rPr lang="en-US" sz="1600" i="1" dirty="0"/>
              <a:t>Thessaloniki, December</a:t>
            </a:r>
            <a:r>
              <a:rPr lang="el-GR" sz="1600" i="1" dirty="0"/>
              <a:t> 2018</a:t>
            </a:r>
            <a:endParaRPr lang="en-US" sz="1600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6892" y="3383567"/>
            <a:ext cx="5758707" cy="2049823"/>
          </a:xfrm>
        </p:spPr>
        <p:txBody>
          <a:bodyPr>
            <a:normAutofit fontScale="85000" lnSpcReduction="10000"/>
          </a:bodyPr>
          <a:lstStyle/>
          <a:p>
            <a:pPr algn="just"/>
            <a:r>
              <a:rPr lang="en-US" dirty="0"/>
              <a:t>Alumni &amp; students of department of Business Administration</a:t>
            </a:r>
          </a:p>
          <a:p>
            <a:pPr algn="just"/>
            <a:endParaRPr lang="en-US" u="sng" dirty="0"/>
          </a:p>
          <a:p>
            <a:pPr algn="l"/>
            <a:r>
              <a:rPr lang="en-US" dirty="0" err="1"/>
              <a:t>Alamanis</a:t>
            </a:r>
            <a:r>
              <a:rPr lang="en-US" dirty="0"/>
              <a:t> Konstantinos</a:t>
            </a:r>
          </a:p>
          <a:p>
            <a:pPr algn="l"/>
            <a:r>
              <a:rPr lang="en-US" dirty="0" err="1"/>
              <a:t>Zacharioudakis</a:t>
            </a:r>
            <a:r>
              <a:rPr lang="en-US" dirty="0"/>
              <a:t> Stylianos</a:t>
            </a:r>
          </a:p>
          <a:p>
            <a:pPr algn="l"/>
            <a:r>
              <a:rPr lang="en-US" dirty="0" err="1"/>
              <a:t>Kokovidis</a:t>
            </a:r>
            <a:r>
              <a:rPr lang="en-US" dirty="0"/>
              <a:t> </a:t>
            </a:r>
            <a:r>
              <a:rPr lang="en-US" dirty="0" err="1"/>
              <a:t>Symeon</a:t>
            </a:r>
            <a:endParaRPr lang="en-US" dirty="0"/>
          </a:p>
          <a:p>
            <a:pPr algn="l"/>
            <a:r>
              <a:rPr lang="en-US" dirty="0" err="1"/>
              <a:t>Raptis</a:t>
            </a:r>
            <a:r>
              <a:rPr lang="en-US" dirty="0"/>
              <a:t> </a:t>
            </a:r>
            <a:r>
              <a:rPr lang="en-US" dirty="0" err="1"/>
              <a:t>Dimos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040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Stage 3 – Presentation of the final board (Z-scores)</a:t>
            </a:r>
            <a:endParaRPr lang="el-GR" dirty="0"/>
          </a:p>
        </p:txBody>
      </p:sp>
      <p:sp>
        <p:nvSpPr>
          <p:cNvPr id="3" name="2 - Θέση περιεχομένου"/>
          <p:cNvSpPr>
            <a:spLocks noGrp="1"/>
          </p:cNvSpPr>
          <p:nvPr>
            <p:ph idx="1"/>
          </p:nvPr>
        </p:nvSpPr>
        <p:spPr>
          <a:xfrm>
            <a:off x="685572" y="1715746"/>
            <a:ext cx="8596668" cy="388077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l-GR" dirty="0"/>
          </a:p>
        </p:txBody>
      </p:sp>
      <p:pic>
        <p:nvPicPr>
          <p:cNvPr id="5" name="4 - Εικόνα" descr="48355557_2227446084192740_1814181184964395008_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572" y="2073863"/>
            <a:ext cx="10436594" cy="16716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Θέση περιεχομένου 2">
            <a:extLst>
              <a:ext uri="{FF2B5EF4-FFF2-40B4-BE49-F238E27FC236}">
                <a16:creationId xmlns:a16="http://schemas.microsoft.com/office/drawing/2014/main" id="{8998992B-E872-D84F-B0E1-2673793710BE}"/>
              </a:ext>
            </a:extLst>
          </p:cNvPr>
          <p:cNvSpPr txBox="1">
            <a:spLocks/>
          </p:cNvSpPr>
          <p:nvPr/>
        </p:nvSpPr>
        <p:spPr>
          <a:xfrm>
            <a:off x="677334" y="4456931"/>
            <a:ext cx="8596668" cy="1139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Indicator &gt; 0 – Indicator is (value)*</a:t>
            </a:r>
            <a:r>
              <a:rPr lang="en-US" sz="2400" dirty="0" err="1"/>
              <a:t>std</a:t>
            </a:r>
            <a:r>
              <a:rPr lang="en-US" sz="2400" dirty="0"/>
              <a:t> above the mean</a:t>
            </a:r>
          </a:p>
          <a:p>
            <a:r>
              <a:rPr lang="en-US" sz="2400" dirty="0"/>
              <a:t>Indicator &lt; 0 – Indicator is (value)*</a:t>
            </a:r>
            <a:r>
              <a:rPr lang="en-US" sz="2400" dirty="0" err="1"/>
              <a:t>std</a:t>
            </a:r>
            <a:r>
              <a:rPr lang="en-US" sz="2400" dirty="0"/>
              <a:t> below the mean</a:t>
            </a:r>
            <a:endParaRPr lang="el-GR" sz="2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Proposals</a:t>
            </a:r>
            <a:endParaRPr lang="el-GR" dirty="0"/>
          </a:p>
        </p:txBody>
      </p:sp>
      <p:sp>
        <p:nvSpPr>
          <p:cNvPr id="3" name="2 - Θέση περιεχομένου"/>
          <p:cNvSpPr>
            <a:spLocks noGrp="1"/>
          </p:cNvSpPr>
          <p:nvPr>
            <p:ph idx="1"/>
          </p:nvPr>
        </p:nvSpPr>
        <p:spPr>
          <a:xfrm>
            <a:off x="685572" y="1715746"/>
            <a:ext cx="8596668" cy="3880773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https://imc.thessaloniki.gr/imc</a:t>
            </a:r>
            <a:r>
              <a:rPr lang="el-GR" dirty="0"/>
              <a:t>	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28700" y="2165238"/>
            <a:ext cx="8982075" cy="4330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- Θέση περιεχομένου"/>
          <p:cNvSpPr>
            <a:spLocks noGrp="1"/>
          </p:cNvSpPr>
          <p:nvPr>
            <p:ph idx="1"/>
          </p:nvPr>
        </p:nvSpPr>
        <p:spPr>
          <a:xfrm>
            <a:off x="1233567" y="3535233"/>
            <a:ext cx="6359929" cy="107652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Times New Roman" pitchFamily="18" charset="0"/>
              </a:rPr>
              <a:t>Thank you for your attention!</a:t>
            </a:r>
            <a:endParaRPr lang="el-GR" sz="2800" b="1" dirty="0">
              <a:solidFill>
                <a:schemeClr val="accent1"/>
              </a:solidFill>
              <a:latin typeface="+mj-lt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EAB9595C-9F85-4ADE-8BB8-6BA2F0717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The competition:</a:t>
            </a:r>
            <a:endParaRPr lang="el-GR" dirty="0"/>
          </a:p>
        </p:txBody>
      </p:sp>
      <p:pic>
        <p:nvPicPr>
          <p:cNvPr id="8" name="Θέση περιεχομένου 4" descr="Εικόνα που περιέχει εσωτερικό, τοίχος, οροφή, πίνακας&#10;&#10;Η περιγραφή δημιουργήθηκε αυτόματα">
            <a:extLst>
              <a:ext uri="{FF2B5EF4-FFF2-40B4-BE49-F238E27FC236}">
                <a16:creationId xmlns:a16="http://schemas.microsoft.com/office/drawing/2014/main" id="{1F0EC428-E717-406A-944C-9BBCC54DA5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53" r="3" b="3"/>
          <a:stretch/>
        </p:blipFill>
        <p:spPr>
          <a:xfrm>
            <a:off x="4500749" y="1578707"/>
            <a:ext cx="6023801" cy="4312138"/>
          </a:xfrm>
          <a:prstGeom prst="rect">
            <a:avLst/>
          </a:prstGeom>
        </p:spPr>
      </p:pic>
      <p:sp>
        <p:nvSpPr>
          <p:cNvPr id="5" name="2 - Θέση περιεχομένου">
            <a:extLst>
              <a:ext uri="{FF2B5EF4-FFF2-40B4-BE49-F238E27FC236}">
                <a16:creationId xmlns:a16="http://schemas.microsoft.com/office/drawing/2014/main" id="{888E50BE-8D3C-AB4B-9A6B-DAFA6FDAA279}"/>
              </a:ext>
            </a:extLst>
          </p:cNvPr>
          <p:cNvSpPr txBox="1">
            <a:spLocks/>
          </p:cNvSpPr>
          <p:nvPr/>
        </p:nvSpPr>
        <p:spPr>
          <a:xfrm>
            <a:off x="677333" y="2160589"/>
            <a:ext cx="3578143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Innovation</a:t>
            </a:r>
            <a:r>
              <a:rPr lang="el-GR" sz="2400" dirty="0"/>
              <a:t> </a:t>
            </a:r>
          </a:p>
          <a:p>
            <a:r>
              <a:rPr lang="en-US" sz="2400" dirty="0"/>
              <a:t>Developing business ideas, solutions or apps based on open data </a:t>
            </a:r>
          </a:p>
          <a:p>
            <a:r>
              <a:rPr lang="en-US" sz="2400" dirty="0"/>
              <a:t>Data analysis to make a better city </a:t>
            </a:r>
          </a:p>
        </p:txBody>
      </p:sp>
    </p:spTree>
    <p:extLst>
      <p:ext uri="{BB962C8B-B14F-4D97-AF65-F5344CB8AC3E}">
        <p14:creationId xmlns:p14="http://schemas.microsoft.com/office/powerpoint/2010/main" val="1879434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idea:</a:t>
            </a:r>
            <a:endParaRPr lang="el-GR" dirty="0"/>
          </a:p>
        </p:txBody>
      </p:sp>
      <p:sp>
        <p:nvSpPr>
          <p:cNvPr id="4" name="2 - Θέση περιεχομένου">
            <a:extLst>
              <a:ext uri="{FF2B5EF4-FFF2-40B4-BE49-F238E27FC236}">
                <a16:creationId xmlns:a16="http://schemas.microsoft.com/office/drawing/2014/main" id="{4013DF07-95E1-6447-B7F7-A2E7818B385F}"/>
              </a:ext>
            </a:extLst>
          </p:cNvPr>
          <p:cNvSpPr txBox="1">
            <a:spLocks/>
          </p:cNvSpPr>
          <p:nvPr/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Measure the quality of life of the citizen by municipal unity</a:t>
            </a:r>
            <a:endParaRPr lang="el-GR" sz="2400" dirty="0"/>
          </a:p>
          <a:p>
            <a:r>
              <a:rPr lang="en-US" sz="2400" dirty="0"/>
              <a:t>Define the factors that affect the quality of life of the citizen</a:t>
            </a:r>
            <a:endParaRPr lang="el-GR" sz="2400" dirty="0"/>
          </a:p>
          <a:p>
            <a:r>
              <a:rPr lang="en-US" sz="2400" dirty="0"/>
              <a:t>Quantification of the factors and create indicators for every factor</a:t>
            </a:r>
            <a:endParaRPr lang="el-GR" sz="2400" dirty="0"/>
          </a:p>
          <a:p>
            <a:r>
              <a:rPr lang="en-US" sz="2400" dirty="0"/>
              <a:t>Use these indicators for improvements, conclusions and proposals in Thessaloniki</a:t>
            </a:r>
            <a:endParaRPr lang="el-GR" sz="2400" dirty="0"/>
          </a:p>
          <a:p>
            <a:pPr>
              <a:buNone/>
            </a:pPr>
            <a:endParaRPr lang="el-GR" sz="2800" dirty="0"/>
          </a:p>
          <a:p>
            <a:endParaRPr lang="el-GR" sz="2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4E0F4585-4EF2-487F-803C-7A16AAA85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5 factors:</a:t>
            </a:r>
            <a:endParaRPr lang="el-GR" dirty="0"/>
          </a:p>
        </p:txBody>
      </p:sp>
      <p:sp>
        <p:nvSpPr>
          <p:cNvPr id="7" name="2 - Θέση περιεχομένου">
            <a:extLst>
              <a:ext uri="{FF2B5EF4-FFF2-40B4-BE49-F238E27FC236}">
                <a16:creationId xmlns:a16="http://schemas.microsoft.com/office/drawing/2014/main" id="{D1BAE993-5117-8040-AF20-DA5B57D00556}"/>
              </a:ext>
            </a:extLst>
          </p:cNvPr>
          <p:cNvSpPr txBox="1">
            <a:spLocks/>
          </p:cNvSpPr>
          <p:nvPr/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Parking spaces for disabled people</a:t>
            </a:r>
            <a:endParaRPr lang="el-GR" sz="2400" dirty="0"/>
          </a:p>
          <a:p>
            <a:r>
              <a:rPr lang="en-US" sz="2400" dirty="0"/>
              <a:t>Population concentration </a:t>
            </a:r>
            <a:r>
              <a:rPr lang="el-GR" sz="2400" dirty="0"/>
              <a:t>(</a:t>
            </a:r>
            <a:r>
              <a:rPr lang="en-US" sz="2400" dirty="0"/>
              <a:t>factor related to security for contingent situations </a:t>
            </a:r>
            <a:endParaRPr lang="el-GR" sz="2400" dirty="0"/>
          </a:p>
          <a:p>
            <a:r>
              <a:rPr lang="en-US" sz="2400" dirty="0"/>
              <a:t>Bike spaces</a:t>
            </a:r>
            <a:endParaRPr lang="el-GR" sz="2400" dirty="0"/>
          </a:p>
          <a:p>
            <a:r>
              <a:rPr lang="en-US" sz="2400" dirty="0"/>
              <a:t>Air pollution</a:t>
            </a:r>
            <a:endParaRPr lang="el-GR" sz="2400" dirty="0"/>
          </a:p>
          <a:p>
            <a:r>
              <a:rPr lang="en-US" sz="2400" dirty="0"/>
              <a:t>Population per municipal unity</a:t>
            </a:r>
            <a:endParaRPr lang="el-GR" sz="2400" dirty="0"/>
          </a:p>
          <a:p>
            <a:endParaRPr lang="el-GR" sz="2400" dirty="0"/>
          </a:p>
          <a:p>
            <a:endParaRPr lang="el-GR" sz="2400" dirty="0"/>
          </a:p>
        </p:txBody>
      </p:sp>
    </p:spTree>
    <p:extLst>
      <p:ext uri="{BB962C8B-B14F-4D97-AF65-F5344CB8AC3E}">
        <p14:creationId xmlns:p14="http://schemas.microsoft.com/office/powerpoint/2010/main" val="420062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Stage 1 </a:t>
            </a:r>
            <a:r>
              <a:rPr lang="el-GR" dirty="0"/>
              <a:t>- </a:t>
            </a:r>
            <a:r>
              <a:rPr lang="en-US" dirty="0"/>
              <a:t>Preparation</a:t>
            </a:r>
            <a:endParaRPr lang="el-GR" dirty="0"/>
          </a:p>
        </p:txBody>
      </p:sp>
      <p:sp>
        <p:nvSpPr>
          <p:cNvPr id="3" name="2 - Θέση περιεχομένου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Pumping data from various datasets:</a:t>
            </a:r>
            <a:endParaRPr lang="el-GR" sz="2400" dirty="0"/>
          </a:p>
          <a:p>
            <a:r>
              <a:rPr lang="en-US" sz="2400" dirty="0"/>
              <a:t>Read &amp; cleaning data</a:t>
            </a:r>
            <a:endParaRPr lang="el-GR" sz="2400" dirty="0"/>
          </a:p>
          <a:p>
            <a:r>
              <a:rPr lang="en-US" sz="2400" dirty="0"/>
              <a:t>Select the appropriate data </a:t>
            </a:r>
            <a:endParaRPr lang="el-GR" sz="2400" dirty="0"/>
          </a:p>
          <a:p>
            <a:r>
              <a:rPr lang="en-US" sz="2400" dirty="0"/>
              <a:t>Define the shape of the final table</a:t>
            </a:r>
            <a:endParaRPr lang="el-GR" sz="2400" dirty="0"/>
          </a:p>
          <a:p>
            <a:r>
              <a:rPr lang="en-US" sz="2400" dirty="0"/>
              <a:t>Define the type of analysis that we’ll use </a:t>
            </a:r>
            <a:endParaRPr lang="el-GR" sz="2400" dirty="0"/>
          </a:p>
          <a:p>
            <a:r>
              <a:rPr lang="en-US" sz="2400" dirty="0"/>
              <a:t>Division of tasks</a:t>
            </a:r>
            <a:endParaRPr lang="el-GR" sz="2400" dirty="0"/>
          </a:p>
          <a:p>
            <a:pPr>
              <a:buNone/>
            </a:pPr>
            <a:endParaRPr lang="el-GR" sz="2000" b="1" dirty="0"/>
          </a:p>
          <a:p>
            <a:endParaRPr lang="en-US" sz="2000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75C9526-7ED0-432F-9AEF-D915CBDD0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Stage 2</a:t>
            </a:r>
            <a:r>
              <a:rPr lang="el-GR" dirty="0"/>
              <a:t> – </a:t>
            </a:r>
            <a:r>
              <a:rPr lang="en-US" dirty="0"/>
              <a:t>Data Analysis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5E03065B-D797-477E-AB7B-CF408EC0CD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Tableau </a:t>
            </a:r>
            <a:r>
              <a:rPr lang="el-GR" sz="2400" dirty="0"/>
              <a:t>/ </a:t>
            </a:r>
            <a:r>
              <a:rPr lang="en-US" sz="2400" dirty="0"/>
              <a:t>QGIS</a:t>
            </a:r>
            <a:r>
              <a:rPr lang="el-GR" sz="2400" dirty="0"/>
              <a:t> – </a:t>
            </a:r>
            <a:r>
              <a:rPr lang="en-US" sz="2400" dirty="0"/>
              <a:t>Visualization of municipal unities on the map and extract geographical data</a:t>
            </a:r>
            <a:endParaRPr lang="el-GR" sz="2400" dirty="0"/>
          </a:p>
          <a:p>
            <a:r>
              <a:rPr lang="en-US" sz="2400" dirty="0"/>
              <a:t>IBM SPSS – Using the </a:t>
            </a:r>
            <a:r>
              <a:rPr lang="el-GR" sz="2400" dirty="0"/>
              <a:t>Ζ </a:t>
            </a:r>
            <a:r>
              <a:rPr lang="en-US" sz="2400" dirty="0"/>
              <a:t>score</a:t>
            </a:r>
            <a:r>
              <a:rPr lang="el-GR" sz="2400" dirty="0"/>
              <a:t> </a:t>
            </a:r>
            <a:r>
              <a:rPr lang="en-US" sz="2400" dirty="0"/>
              <a:t>of values for  normalization </a:t>
            </a:r>
            <a:r>
              <a:rPr lang="el-GR" sz="2400" dirty="0"/>
              <a:t>&amp; </a:t>
            </a:r>
            <a:r>
              <a:rPr lang="en-US" sz="2400" dirty="0"/>
              <a:t>comparability</a:t>
            </a:r>
            <a:endParaRPr lang="el-GR" sz="2400" dirty="0"/>
          </a:p>
          <a:p>
            <a:r>
              <a:rPr lang="en-US" sz="2400" dirty="0"/>
              <a:t>Microsoft Excel – Cleaning data</a:t>
            </a:r>
            <a:r>
              <a:rPr lang="el-GR" sz="2400" dirty="0"/>
              <a:t>, </a:t>
            </a:r>
            <a:r>
              <a:rPr lang="en-US" sz="2400" dirty="0"/>
              <a:t>average values</a:t>
            </a:r>
            <a:r>
              <a:rPr lang="el-GR" sz="2400" dirty="0"/>
              <a:t>, </a:t>
            </a:r>
            <a:r>
              <a:rPr lang="en-US" sz="2400" dirty="0"/>
              <a:t>sums</a:t>
            </a:r>
            <a:r>
              <a:rPr lang="el-GR" sz="2400" dirty="0"/>
              <a:t>, </a:t>
            </a:r>
            <a:r>
              <a:rPr lang="en-US" sz="2400" dirty="0"/>
              <a:t>creation of the final board</a:t>
            </a:r>
            <a:endParaRPr lang="el-GR" sz="2400" dirty="0"/>
          </a:p>
        </p:txBody>
      </p:sp>
    </p:spTree>
    <p:extLst>
      <p:ext uri="{BB962C8B-B14F-4D97-AF65-F5344CB8AC3E}">
        <p14:creationId xmlns:p14="http://schemas.microsoft.com/office/powerpoint/2010/main" val="4163194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-1544892433">
            <a:hlinkClick r:id="" action="ppaction://media"/>
            <a:extLst>
              <a:ext uri="{FF2B5EF4-FFF2-40B4-BE49-F238E27FC236}">
                <a16:creationId xmlns:a16="http://schemas.microsoft.com/office/drawing/2014/main" id="{BC10E4D4-BADE-4652-B9E9-BEE6B606EFA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2207" y="1594119"/>
            <a:ext cx="7106921" cy="4441825"/>
          </a:xfrm>
        </p:spPr>
      </p:pic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63E20CBE-7246-784E-ADE3-F84C955623D3}"/>
              </a:ext>
            </a:extLst>
          </p:cNvPr>
          <p:cNvSpPr txBox="1">
            <a:spLocks/>
          </p:cNvSpPr>
          <p:nvPr/>
        </p:nvSpPr>
        <p:spPr>
          <a:xfrm>
            <a:off x="677334" y="847474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Tableau (Video Demonstration)</a:t>
            </a:r>
            <a:endParaRPr lang="el-GR" sz="2400" dirty="0"/>
          </a:p>
        </p:txBody>
      </p:sp>
    </p:spTree>
    <p:extLst>
      <p:ext uri="{BB962C8B-B14F-4D97-AF65-F5344CB8AC3E}">
        <p14:creationId xmlns:p14="http://schemas.microsoft.com/office/powerpoint/2010/main" val="4273261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Εικόνα 2">
            <a:extLst>
              <a:ext uri="{FF2B5EF4-FFF2-40B4-BE49-F238E27FC236}">
                <a16:creationId xmlns:a16="http://schemas.microsoft.com/office/drawing/2014/main" id="{CA468293-7FB3-4238-B1C3-7E7B18D25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622" y="1478458"/>
            <a:ext cx="8511762" cy="4780266"/>
          </a:xfrm>
          <a:prstGeom prst="rect">
            <a:avLst/>
          </a:prstGeom>
        </p:spPr>
      </p:pic>
      <p:sp>
        <p:nvSpPr>
          <p:cNvPr id="5" name="Θέση περιεχομένου 2">
            <a:extLst>
              <a:ext uri="{FF2B5EF4-FFF2-40B4-BE49-F238E27FC236}">
                <a16:creationId xmlns:a16="http://schemas.microsoft.com/office/drawing/2014/main" id="{3C6E3FFC-D486-BD4F-ADA3-871FC5B73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847474"/>
            <a:ext cx="8596668" cy="3880773"/>
          </a:xfrm>
        </p:spPr>
        <p:txBody>
          <a:bodyPr>
            <a:normAutofit/>
          </a:bodyPr>
          <a:lstStyle/>
          <a:p>
            <a:r>
              <a:rPr lang="en-US" sz="2400" dirty="0"/>
              <a:t>QGIS</a:t>
            </a:r>
            <a:endParaRPr lang="el-GR" sz="2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Θέση περιεχομένου 7" descr="Εικόνα που περιέχει στιγμιότυπο οθόνης&#10;&#10;Η περιγραφή δημιουργήθηκε αυτόματα">
            <a:extLst>
              <a:ext uri="{FF2B5EF4-FFF2-40B4-BE49-F238E27FC236}">
                <a16:creationId xmlns:a16="http://schemas.microsoft.com/office/drawing/2014/main" id="{6B64A315-9BB4-4348-A83E-8EC1AEB659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868"/>
          <a:stretch/>
        </p:blipFill>
        <p:spPr>
          <a:xfrm>
            <a:off x="3153822" y="1405162"/>
            <a:ext cx="5047644" cy="51248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Θέση περιεχομένου 2">
            <a:extLst>
              <a:ext uri="{FF2B5EF4-FFF2-40B4-BE49-F238E27FC236}">
                <a16:creationId xmlns:a16="http://schemas.microsoft.com/office/drawing/2014/main" id="{A8C75376-A03A-294E-97C4-27FC38C32646}"/>
              </a:ext>
            </a:extLst>
          </p:cNvPr>
          <p:cNvSpPr txBox="1">
            <a:spLocks/>
          </p:cNvSpPr>
          <p:nvPr/>
        </p:nvSpPr>
        <p:spPr>
          <a:xfrm>
            <a:off x="677334" y="847474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Z scores through SPSS</a:t>
            </a:r>
          </a:p>
        </p:txBody>
      </p:sp>
    </p:spTree>
    <p:extLst>
      <p:ext uri="{BB962C8B-B14F-4D97-AF65-F5344CB8AC3E}">
        <p14:creationId xmlns:p14="http://schemas.microsoft.com/office/powerpoint/2010/main" val="159637635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Τεχνικό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260</Words>
  <Application>Microsoft Macintosh PowerPoint</Application>
  <PresentationFormat>Widescreen</PresentationFormat>
  <Paragraphs>42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Times New Roman</vt:lpstr>
      <vt:lpstr>Trebuchet MS</vt:lpstr>
      <vt:lpstr>Wingdings 3</vt:lpstr>
      <vt:lpstr>Facet</vt:lpstr>
      <vt:lpstr>  DATATHON @  UNIVERSITY OF MACEDONIA Thessaloniki, December 2018</vt:lpstr>
      <vt:lpstr>The competition:</vt:lpstr>
      <vt:lpstr>Our idea:</vt:lpstr>
      <vt:lpstr>The 5 factors:</vt:lpstr>
      <vt:lpstr>Stage 1 - Preparation</vt:lpstr>
      <vt:lpstr>Stage 2 – Data Analysis</vt:lpstr>
      <vt:lpstr>PowerPoint Presentation</vt:lpstr>
      <vt:lpstr>PowerPoint Presentation</vt:lpstr>
      <vt:lpstr>PowerPoint Presentation</vt:lpstr>
      <vt:lpstr>Stage 3 – Presentation of the final board (Z-scores)</vt:lpstr>
      <vt:lpstr>Proposals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DATATHON 2018 Δεκέμβριος 2018</dc:title>
  <dc:creator>Κώστας Αλαμάνης</dc:creator>
  <cp:lastModifiedBy>Microsoft Office User</cp:lastModifiedBy>
  <cp:revision>17</cp:revision>
  <cp:lastPrinted>2019-03-04T17:52:40Z</cp:lastPrinted>
  <dcterms:created xsi:type="dcterms:W3CDTF">2018-12-18T10:51:56Z</dcterms:created>
  <dcterms:modified xsi:type="dcterms:W3CDTF">2019-03-04T17:56:32Z</dcterms:modified>
</cp:coreProperties>
</file>